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1" r:id="rId6"/>
    <p:sldId id="282" r:id="rId7"/>
    <p:sldId id="283" r:id="rId8"/>
    <p:sldId id="262" r:id="rId9"/>
    <p:sldId id="284" r:id="rId10"/>
    <p:sldId id="264" r:id="rId11"/>
    <p:sldId id="285" r:id="rId12"/>
    <p:sldId id="265" r:id="rId13"/>
    <p:sldId id="276" r:id="rId14"/>
    <p:sldId id="279" r:id="rId15"/>
    <p:sldId id="277" r:id="rId16"/>
    <p:sldId id="278" r:id="rId17"/>
    <p:sldId id="280" r:id="rId18"/>
    <p:sldId id="281" r:id="rId19"/>
    <p:sldId id="274" r:id="rId20"/>
    <p:sldId id="275" r:id="rId21"/>
    <p:sldId id="268" r:id="rId22"/>
    <p:sldId id="272" r:id="rId23"/>
    <p:sldId id="27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34FA30-E866-4AE4-B89A-E4811DE59351}">
          <p14:sldIdLst>
            <p14:sldId id="256"/>
            <p14:sldId id="258"/>
            <p14:sldId id="259"/>
            <p14:sldId id="260"/>
            <p14:sldId id="261"/>
            <p14:sldId id="282"/>
            <p14:sldId id="283"/>
            <p14:sldId id="262"/>
            <p14:sldId id="284"/>
            <p14:sldId id="264"/>
            <p14:sldId id="285"/>
            <p14:sldId id="265"/>
            <p14:sldId id="276"/>
            <p14:sldId id="279"/>
            <p14:sldId id="277"/>
            <p14:sldId id="278"/>
            <p14:sldId id="280"/>
            <p14:sldId id="281"/>
            <p14:sldId id="274"/>
            <p14:sldId id="275"/>
            <p14:sldId id="268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76" autoAdjust="0"/>
    <p:restoredTop sz="94643" autoAdjust="0"/>
  </p:normalViewPr>
  <p:slideViewPr>
    <p:cSldViewPr snapToGrid="0">
      <p:cViewPr>
        <p:scale>
          <a:sx n="70" d="100"/>
          <a:sy n="70" d="100"/>
        </p:scale>
        <p:origin x="124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0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1E0A1-02BE-4323-B1B6-196BBA2DD107}" type="datetimeFigureOut">
              <a:rPr lang="ko-KR" altLang="en-US" smtClean="0"/>
              <a:t>2017. 11. 15.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9136A-773F-40D8-AB32-4CF8B80835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750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489D0AF-767D-42AF-A1C8-A9A834F68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291D5EF-61BE-49A9-B47D-B511E7ADC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6249F4-3D8F-462C-AB40-AF51F875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9DF99A5-8779-4C84-A69D-CDAB91D5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0A584F3-45ED-46B4-A880-ED87275E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4213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57B9075-B494-4F2B-ABD8-419DFFB5F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696FB9B-102E-4571-8E08-5F9E8993B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21ADF1D-A935-4BAB-B62A-FCBB730EF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E7B8EF8-8FF8-4855-A705-197DEAA14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7AD6F69-8463-4FD1-90AE-8E09EF65D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619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839A4347-9FD3-4E17-B118-4D805177F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4442E74-8069-4B9A-895D-15914129C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1E2B5DB-5DEA-4DA1-A388-1E1C39732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4EE676C-8698-44B0-8366-C4EF1D0AF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54B4007-6D1E-4A2D-865A-C000C183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6309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09C82A-1B74-4D29-A68F-56332E8A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8665832-17A5-4810-86B7-F8826C335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4976548-9E2F-4CFE-86D2-C8098FEC5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E41808E-2E7F-4394-9D94-80BBCB68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E23A37-819C-4CE3-BF24-203B33A7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3951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920F018-96AC-4FAE-AF70-DD6C27AB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9E006F2-801A-4C74-842A-342CF97A9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4A2C310-39A7-4523-BB0D-1846A3360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ECD8960-9236-47D7-8370-0AE44DB5B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F65AE8-57C0-49F8-A024-2B77BF5C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120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BA77C9-18DE-4486-9A79-73D9DDFB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A29C7CA-8093-415D-969F-8A0604A29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D028F26-0B8F-4832-A911-4F8BE55D0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DA035A3-2BB3-4860-90FD-A2622CFC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96C00ED-C8B5-49F0-9097-4EC91D50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391E728-5ECD-48E2-9C4B-5C4F1595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9482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5558277-BCC6-47D5-8032-D6CA4AFA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6D45185-EB91-41DF-B1BD-8DD8697C9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4B21F18-E445-45BC-91C7-41281DE9D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DD0A7137-6150-4AA4-9317-8F429A9555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8E0EF170-C848-4AE1-B9A4-DC64BFBAF5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64D5C67A-10B0-482A-82DD-AE1438BC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7CC3DEA4-0844-436E-8FC2-34938986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9D7DDF1-D06C-42E4-8E39-42C7A914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0466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0116A90-0B29-4740-BF8B-435F6B4E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1F87818-074E-4A1E-BDA2-A1D8710C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96BF61A-5F97-40D7-8425-FFA6B3CD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4132C96-F1AA-46EF-8F48-2CE1EEBEB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1912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A60CEB85-390D-4D7C-BD6F-B3332FB2C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77BE8E9-C544-4C45-B3EA-B9BF7517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C52D5A8-D3F6-40D2-AD78-659562A5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612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3D51DDA-E32B-4FDD-BB9A-5FEEB8825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4A8B67F-E423-4BDB-8A4F-A22BBFBD0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F4CBD18-6826-4C9D-8AFD-1E15BD61F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A20AEE9-18C2-474F-A288-61831E8C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8F7490B-1751-43D5-9480-ADC77F20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A13DC74-AF78-4367-BD56-29F2257B7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187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D5B1358-1681-4195-A30E-C613DEF0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EB9DAFB1-A836-4F90-A1BB-BB38E9428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071DE5D5-5BFB-4C6B-A4C0-48EECDBE0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EC06D2B-7473-4129-958A-7DC06777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5DFB9E2-297E-40CD-B097-6B7FB0002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DDB0D56-A0D6-4600-8089-3F9638E7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5722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0067CB19-90E7-4E84-93C6-999DDE28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D26A0EF-D2E7-4CB1-9343-CFCAB3522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2149EF0-3ECE-4560-8E43-1F7DAAD4C6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AFC8D-D4EF-4CFD-9FB5-45EDD2B6007A}" type="datetimeFigureOut">
              <a:rPr lang="en-AU" smtClean="0"/>
              <a:t>15/11/17</a:t>
            </a:fld>
            <a:endParaRPr lang="en-AU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010BDD1-7448-4E1E-8765-C72D4C348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222A5D8-64B8-4E78-933F-FBAFD08C6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316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Management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277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 - Sean</a:t>
            </a:r>
            <a:endParaRPr lang="en-AU" dirty="0"/>
          </a:p>
        </p:txBody>
      </p:sp>
      <p:pic>
        <p:nvPicPr>
          <p:cNvPr id="6146" name="Picture 2" descr="https://lh5.googleusercontent.com/wBIdAx4c6GnBsZ1nqjJ7sgDfgV_1sHCYQntQApQak488CXuhbHch1oqHtsB7w4gUMfZTX8XYObAwqjSMRX3-9wPWHcANn_4gBhX8TtU-v_zmppnSj0u9CKVRrRQru_z2ep9Z7Bz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" y="1636715"/>
            <a:ext cx="9272016" cy="522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462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6.googleusercontent.com/ocYGuaB4GxzsS6B5qOZFUb-4INqJ2YeiLPFdIpRv1chlUekdGe4dMjWTg9J3aZmBk0JRALhlOK4-9WKCYJVX1tEwhWfjgqP7kT9uS8ILBeMWGqocOkBG3mBP-n8dNs1XZpkPCu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" y="0"/>
            <a:ext cx="10058400" cy="681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323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Design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Why python and Django</a:t>
            </a:r>
          </a:p>
          <a:p>
            <a:endParaRPr lang="en-AU" dirty="0" smtClean="0"/>
          </a:p>
          <a:p>
            <a:r>
              <a:rPr lang="en-AU" dirty="0" smtClean="0"/>
              <a:t>Database Design</a:t>
            </a:r>
          </a:p>
          <a:p>
            <a:endParaRPr lang="en-AU" dirty="0" smtClean="0"/>
          </a:p>
          <a:p>
            <a:r>
              <a:rPr lang="en-AU" dirty="0" smtClean="0"/>
              <a:t>Low/Med/High Fidelity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72106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python and 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4875"/>
            <a:ext cx="10515600" cy="4351338"/>
          </a:xfrm>
        </p:spPr>
        <p:txBody>
          <a:bodyPr/>
          <a:lstStyle/>
          <a:p>
            <a:r>
              <a:rPr lang="en-US" cap="all" dirty="0"/>
              <a:t>PYTHON AND </a:t>
            </a:r>
            <a:r>
              <a:rPr lang="en-US" cap="all" dirty="0" smtClean="0"/>
              <a:t>DJANGO </a:t>
            </a:r>
            <a:r>
              <a:rPr lang="en-US" cap="all" dirty="0"/>
              <a:t>ARE HUGE IN </a:t>
            </a:r>
            <a:r>
              <a:rPr lang="en-US" cap="all" dirty="0" smtClean="0"/>
              <a:t>FINTECH</a:t>
            </a:r>
          </a:p>
          <a:p>
            <a:endParaRPr lang="en-US" cap="all" dirty="0" smtClean="0"/>
          </a:p>
          <a:p>
            <a:r>
              <a:rPr lang="en-US" cap="all" dirty="0"/>
              <a:t>IT HAS A TON OF </a:t>
            </a:r>
            <a:r>
              <a:rPr lang="en-US" cap="all" dirty="0" smtClean="0"/>
              <a:t>RESOURCES</a:t>
            </a:r>
          </a:p>
          <a:p>
            <a:endParaRPr lang="en-US" cap="all" dirty="0"/>
          </a:p>
          <a:p>
            <a:r>
              <a:rPr lang="en-US" cap="all" dirty="0"/>
              <a:t>DJANGO, A HIGH-LEVEL PYTHON WEB FRAMEWORK</a:t>
            </a:r>
            <a:r>
              <a:rPr lang="en-US" cap="all" dirty="0" smtClean="0"/>
              <a:t>, </a:t>
            </a:r>
            <a:r>
              <a:rPr lang="en-US" cap="all" dirty="0"/>
              <a:t>IS FLAT-OUT </a:t>
            </a:r>
            <a:r>
              <a:rPr lang="en-US" cap="all" dirty="0" smtClean="0"/>
              <a:t>AMAZING</a:t>
            </a:r>
            <a:r>
              <a:rPr lang="en-US" dirty="0"/>
              <a:t/>
            </a:r>
            <a:br>
              <a:rPr lang="en-US" dirty="0"/>
            </a:br>
            <a:endParaRPr lang="en-US" b="1" cap="all" dirty="0"/>
          </a:p>
        </p:txBody>
      </p:sp>
    </p:spTree>
    <p:extLst>
      <p:ext uri="{BB962C8B-B14F-4D97-AF65-F5344CB8AC3E}">
        <p14:creationId xmlns:p14="http://schemas.microsoft.com/office/powerpoint/2010/main" val="655981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 smtClean="0"/>
              <a:t>Huge COMMUNITY AND A TON OF RESOURCE</a:t>
            </a:r>
            <a:endParaRPr lang="en-US" sz="3600" cap="al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77" y="1690688"/>
            <a:ext cx="5090412" cy="482740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314" y="1555688"/>
            <a:ext cx="3416255" cy="20441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743" y="3696100"/>
            <a:ext cx="4886178" cy="278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8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age10image929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91" y="1556115"/>
            <a:ext cx="4890382" cy="27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536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How to make Database </a:t>
            </a:r>
            <a:r>
              <a:rPr lang="en-AU" dirty="0"/>
              <a:t>Design</a:t>
            </a:r>
            <a:br>
              <a:rPr lang="en-AU" dirty="0"/>
            </a:b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5881034" y="4697649"/>
            <a:ext cx="3513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Database</a:t>
            </a:r>
            <a:r>
              <a:rPr lang="en-US" dirty="0"/>
              <a:t> </a:t>
            </a:r>
            <a:r>
              <a:rPr lang="en-US" b="1" dirty="0"/>
              <a:t>Tables 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age11image10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034" y="1439395"/>
            <a:ext cx="5399773" cy="311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90600" y="4678138"/>
            <a:ext cx="3513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Entity</a:t>
            </a:r>
            <a:r>
              <a:rPr lang="en-US" dirty="0"/>
              <a:t> </a:t>
            </a:r>
            <a:r>
              <a:rPr lang="en-US" b="1" dirty="0"/>
              <a:t>Relationship</a:t>
            </a:r>
            <a:r>
              <a:rPr lang="en-US" dirty="0"/>
              <a:t> </a:t>
            </a:r>
            <a:r>
              <a:rPr lang="en-US" b="1" dirty="0"/>
              <a:t>Diagram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01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Low </a:t>
            </a:r>
            <a:r>
              <a:rPr lang="en-AU" dirty="0"/>
              <a:t>Fidelity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8741"/>
            <a:ext cx="4446069" cy="437304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269" y="1690688"/>
            <a:ext cx="4836131" cy="400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5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Med Fidelity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08" y="1536867"/>
            <a:ext cx="4348478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65" y="1536867"/>
            <a:ext cx="3913337" cy="422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72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High </a:t>
            </a:r>
            <a:r>
              <a:rPr lang="en-AU" dirty="0"/>
              <a:t>Fidelity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8" y="1690688"/>
            <a:ext cx="6612556" cy="4351338"/>
          </a:xfrm>
        </p:spPr>
      </p:pic>
    </p:spTree>
    <p:extLst>
      <p:ext uri="{BB962C8B-B14F-4D97-AF65-F5344CB8AC3E}">
        <p14:creationId xmlns:p14="http://schemas.microsoft.com/office/powerpoint/2010/main" val="84488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74A20A6-19F0-4637-B7EC-8E5460C9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49" y="867030"/>
            <a:ext cx="10901471" cy="3052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sz="33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Initial</a:t>
            </a:r>
            <a:r>
              <a:rPr lang="en-US" altLang="ko-KR" sz="33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Work and Prototype for web application</a:t>
            </a:r>
            <a:br>
              <a:rPr lang="en-US" altLang="ko-KR" sz="33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3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(Functional prototype pages)</a:t>
            </a:r>
            <a:endParaRPr lang="en-US" sz="33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626B84E-C44F-4220-937B-B809FC89D7CE}"/>
              </a:ext>
            </a:extLst>
          </p:cNvPr>
          <p:cNvSpPr txBox="1"/>
          <p:nvPr/>
        </p:nvSpPr>
        <p:spPr>
          <a:xfrm>
            <a:off x="650449" y="152400"/>
            <a:ext cx="901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First Page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53917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listing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3758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39">
            <a:extLst>
              <a:ext uri="{FF2B5EF4-FFF2-40B4-BE49-F238E27FC236}">
                <a16:creationId xmlns="" xmlns:a16="http://schemas.microsoft.com/office/drawing/2014/main" id="{EE6EA6FB-3383-4F9A-9A6F-DA4FE1FAB7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41">
            <a:extLst>
              <a:ext uri="{FF2B5EF4-FFF2-40B4-BE49-F238E27FC236}">
                <a16:creationId xmlns="" xmlns:a16="http://schemas.microsoft.com/office/drawing/2014/main" id="{ED071E84-BB3A-47EC-A486-BA36B1EC4D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4870580"/>
            <a:ext cx="2412380" cy="15165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3">
            <a:extLst>
              <a:ext uri="{FF2B5EF4-FFF2-40B4-BE49-F238E27FC236}">
                <a16:creationId xmlns="" xmlns:a16="http://schemas.microsoft.com/office/drawing/2014/main" id="{83DF8A13-1AA5-49B1-A0EC-59CC621311A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81264"/>
            <a:ext cx="2412380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45">
            <a:extLst>
              <a:ext uri="{FF2B5EF4-FFF2-40B4-BE49-F238E27FC236}">
                <a16:creationId xmlns="" xmlns:a16="http://schemas.microsoft.com/office/drawing/2014/main" id="{C838AE12-ECE9-419F-B756-2D09DAE183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47">
            <a:extLst>
              <a:ext uri="{FF2B5EF4-FFF2-40B4-BE49-F238E27FC236}">
                <a16:creationId xmlns="" xmlns:a16="http://schemas.microsoft.com/office/drawing/2014/main" id="{C22F8C46-6106-4015-BCB7-43FC487899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2503727"/>
            <a:ext cx="4008798" cy="388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C:\Users\yeongje\Documents\반디카메라\Cap 2017-10-27 16-13-12-545.png">
            <a:extLst>
              <a:ext uri="{FF2B5EF4-FFF2-40B4-BE49-F238E27FC236}">
                <a16:creationId xmlns="" xmlns:a16="http://schemas.microsoft.com/office/drawing/2014/main" id="{764BC56D-DDBE-4327-9947-DDFD12FE384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13498" y="805563"/>
            <a:ext cx="2093976" cy="1209271"/>
          </a:xfrm>
          <a:prstGeom prst="rect">
            <a:avLst/>
          </a:prstGeom>
          <a:noFill/>
        </p:spPr>
      </p:pic>
      <p:pic>
        <p:nvPicPr>
          <p:cNvPr id="6" name="그림 5" descr="C:\Users\yeongje\Documents\반디카메라\Cap 2017-10-27 16-14-03-127.png">
            <a:extLst>
              <a:ext uri="{FF2B5EF4-FFF2-40B4-BE49-F238E27FC236}">
                <a16:creationId xmlns="" xmlns:a16="http://schemas.microsoft.com/office/drawing/2014/main" id="{B007D028-CD54-41E3-95F4-D67E44D56E2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516" y="3358321"/>
            <a:ext cx="3685032" cy="2174168"/>
          </a:xfrm>
          <a:prstGeom prst="rect">
            <a:avLst/>
          </a:prstGeom>
          <a:noFill/>
        </p:spPr>
      </p:pic>
      <p:sp>
        <p:nvSpPr>
          <p:cNvPr id="63" name="Rectangle 49">
            <a:extLst>
              <a:ext uri="{FF2B5EF4-FFF2-40B4-BE49-F238E27FC236}">
                <a16:creationId xmlns="" xmlns:a16="http://schemas.microsoft.com/office/drawing/2014/main" id="{B3C1EE0E-70CD-4133-B7D7-E084A424E2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500064"/>
            <a:ext cx="2412380" cy="22096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 descr="C:\Users\yeongje\Documents\반디카메라\Cap 2017-10-27 16-13-45-593.png">
            <a:extLst>
              <a:ext uri="{FF2B5EF4-FFF2-40B4-BE49-F238E27FC236}">
                <a16:creationId xmlns="" xmlns:a16="http://schemas.microsoft.com/office/drawing/2014/main" id="{F52C1966-7C0A-4A58-9C94-808D421CA18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01953" y="2992314"/>
            <a:ext cx="2105522" cy="1226466"/>
          </a:xfrm>
          <a:prstGeom prst="rect">
            <a:avLst/>
          </a:prstGeom>
          <a:noFill/>
        </p:spPr>
      </p:pic>
      <p:sp>
        <p:nvSpPr>
          <p:cNvPr id="64" name="Rectangle 51">
            <a:extLst>
              <a:ext uri="{FF2B5EF4-FFF2-40B4-BE49-F238E27FC236}">
                <a16:creationId xmlns="" xmlns:a16="http://schemas.microsoft.com/office/drawing/2014/main" id="{FA8E07FE-BFAA-4CBE-B96B-0F694DA175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1051" y="481264"/>
            <a:ext cx="2412380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71B419C1-6A0F-47C1-A4BB-3782A88CF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319" y="859249"/>
            <a:ext cx="2105521" cy="8118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E9F10D0-9AA5-405F-A9E6-EDC082B309B4}"/>
              </a:ext>
            </a:extLst>
          </p:cNvPr>
          <p:cNvSpPr txBox="1"/>
          <p:nvPr/>
        </p:nvSpPr>
        <p:spPr>
          <a:xfrm>
            <a:off x="8019286" y="481264"/>
            <a:ext cx="3688081" cy="39078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dirty="0">
                <a:latin typeface="+mj-lt"/>
                <a:ea typeface="+mj-ea"/>
                <a:cs typeface="+mj-cs"/>
              </a:rPr>
              <a:t>Project Pages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0FA0E27E-F1A9-4F45-AF6D-88D04945C6E3}"/>
              </a:ext>
            </a:extLst>
          </p:cNvPr>
          <p:cNvSpPr txBox="1"/>
          <p:nvPr/>
        </p:nvSpPr>
        <p:spPr>
          <a:xfrm>
            <a:off x="2159319" y="551746"/>
            <a:ext cx="19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Project Detail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035FBC3-7A62-40B5-B86E-0A1AAF9BA307}"/>
              </a:ext>
            </a:extLst>
          </p:cNvPr>
          <p:cNvSpPr txBox="1"/>
          <p:nvPr/>
        </p:nvSpPr>
        <p:spPr>
          <a:xfrm>
            <a:off x="4813498" y="485180"/>
            <a:ext cx="19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Project</a:t>
            </a:r>
            <a:r>
              <a:rPr lang="ko-KR" altLang="en-US" sz="1200" dirty="0"/>
              <a:t> </a:t>
            </a:r>
            <a:r>
              <a:rPr lang="en-US" altLang="ko-KR" sz="1200" dirty="0"/>
              <a:t>List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5967307-1316-48E7-A59D-970DEEE74392}"/>
              </a:ext>
            </a:extLst>
          </p:cNvPr>
          <p:cNvSpPr txBox="1"/>
          <p:nvPr/>
        </p:nvSpPr>
        <p:spPr>
          <a:xfrm>
            <a:off x="4729763" y="2554386"/>
            <a:ext cx="19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Apply Project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644746C-046C-4EB2-82BA-1F10FE2E539D}"/>
              </a:ext>
            </a:extLst>
          </p:cNvPr>
          <p:cNvSpPr txBox="1"/>
          <p:nvPr/>
        </p:nvSpPr>
        <p:spPr>
          <a:xfrm>
            <a:off x="741147" y="2584246"/>
            <a:ext cx="19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Project Upload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87362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AE885FA-583E-488C-A3B2-2647B84A81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3D3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6">
            <a:extLst>
              <a:ext uri="{FF2B5EF4-FFF2-40B4-BE49-F238E27FC236}">
                <a16:creationId xmlns="" xmlns:a16="http://schemas.microsoft.com/office/drawing/2014/main" id="{87B1CEC7-C2CE-4440-A0F7-0BE6B3AADB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6">
            <a:extLst>
              <a:ext uri="{FF2B5EF4-FFF2-40B4-BE49-F238E27FC236}">
                <a16:creationId xmlns="" xmlns:a16="http://schemas.microsoft.com/office/drawing/2014/main" id="{7B0DBF0B-D7C2-4F15-94AE-3152558245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C:\Users\yeongje\Documents\반디카메라\Cap 2017-10-27 16-14-17-289.png">
            <a:extLst>
              <a:ext uri="{FF2B5EF4-FFF2-40B4-BE49-F238E27FC236}">
                <a16:creationId xmlns="" xmlns:a16="http://schemas.microsoft.com/office/drawing/2014/main" id="{15D5866F-54DB-4A45-BE75-3A3EF2B47B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365" y="1396838"/>
            <a:ext cx="4974336" cy="2002170"/>
          </a:xfrm>
          <a:prstGeom prst="rect">
            <a:avLst/>
          </a:prstGeom>
          <a:noFill/>
        </p:spPr>
      </p:pic>
      <p:pic>
        <p:nvPicPr>
          <p:cNvPr id="6" name="그림 5" descr="C:\Users\yeongje\Documents\반디카메라\Cap 2017-10-27 16-14-11-532.png">
            <a:extLst>
              <a:ext uri="{FF2B5EF4-FFF2-40B4-BE49-F238E27FC236}">
                <a16:creationId xmlns="" xmlns:a16="http://schemas.microsoft.com/office/drawing/2014/main" id="{32AEB723-491E-48A2-A7DC-EB351E7037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" y="1396838"/>
            <a:ext cx="4974336" cy="177832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83FD7E5-FDAE-4DAD-B3F0-3504A645CDA1}"/>
              </a:ext>
            </a:extLst>
          </p:cNvPr>
          <p:cNvSpPr txBox="1"/>
          <p:nvPr/>
        </p:nvSpPr>
        <p:spPr>
          <a:xfrm>
            <a:off x="1524000" y="4642583"/>
            <a:ext cx="9144000" cy="1099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b="1">
                <a:latin typeface="+mj-lt"/>
                <a:ea typeface="+mj-ea"/>
                <a:cs typeface="+mj-cs"/>
              </a:rPr>
              <a:t>Student &amp; Team Detail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D91A4A2-2A52-4297-B353-4B0D1BC42D73}"/>
              </a:ext>
            </a:extLst>
          </p:cNvPr>
          <p:cNvSpPr/>
          <p:nvPr/>
        </p:nvSpPr>
        <p:spPr>
          <a:xfrm>
            <a:off x="589192" y="737935"/>
            <a:ext cx="15928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Student Information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5178B59-563D-4B47-9E88-0CAF383F3015}"/>
              </a:ext>
            </a:extLst>
          </p:cNvPr>
          <p:cNvSpPr/>
          <p:nvPr/>
        </p:nvSpPr>
        <p:spPr>
          <a:xfrm>
            <a:off x="6574365" y="737935"/>
            <a:ext cx="20571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Team Member Information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6554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A866B342-9C6F-4F7B-AD6F-96957397AA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E4F3D17F-4687-4457-AFDA-2815B0B14F8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8577" y="481264"/>
            <a:ext cx="2924854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20B0D283-8B98-40F4-91C2-FBBE4533C5F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3499239"/>
            <a:ext cx="2412380" cy="2887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E5DF8866-4C9A-4F4F-9B2D-3BB9B4B7C3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81264"/>
            <a:ext cx="2412380" cy="28571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40A533BE-854F-4135-A4C8-DF954B86464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603048E1-11E3-4B72-891C-E2B9C6B1C3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2503727"/>
            <a:ext cx="4008798" cy="388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그림 38" descr="C:\Users\yeongje\Documents\반디카메라\Cap 2017-10-27 16-14-42-780.png">
            <a:extLst>
              <a:ext uri="{FF2B5EF4-FFF2-40B4-BE49-F238E27FC236}">
                <a16:creationId xmlns="" xmlns:a16="http://schemas.microsoft.com/office/drawing/2014/main" id="{0B233C73-EC3A-408B-A158-02C6B299BC1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87" y="4267080"/>
            <a:ext cx="2093976" cy="1570308"/>
          </a:xfrm>
          <a:prstGeom prst="rect">
            <a:avLst/>
          </a:prstGeom>
          <a:noFill/>
        </p:spPr>
      </p:pic>
      <p:pic>
        <p:nvPicPr>
          <p:cNvPr id="33" name="그림 32" descr="C:\Users\yeongje\Documents\반디카메라\Cap 2017-10-27 16-14-26-836.png">
            <a:extLst>
              <a:ext uri="{FF2B5EF4-FFF2-40B4-BE49-F238E27FC236}">
                <a16:creationId xmlns="" xmlns:a16="http://schemas.microsoft.com/office/drawing/2014/main" id="{F6EAD888-532B-4CD5-B036-C0028EC87CB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880" y="1288308"/>
            <a:ext cx="2373795" cy="762133"/>
          </a:xfrm>
          <a:prstGeom prst="rect">
            <a:avLst/>
          </a:prstGeom>
          <a:noFill/>
        </p:spPr>
      </p:pic>
      <p:pic>
        <p:nvPicPr>
          <p:cNvPr id="6" name="그림 5" descr="C:\Users\yeongje\Documents\반디카메라\Cap 2017-10-27 16-15-48-173.png">
            <a:extLst>
              <a:ext uri="{FF2B5EF4-FFF2-40B4-BE49-F238E27FC236}">
                <a16:creationId xmlns="" xmlns:a16="http://schemas.microsoft.com/office/drawing/2014/main" id="{04EDC8D4-24C5-439F-AE0B-C9F9D72D19C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12" y="2942629"/>
            <a:ext cx="3004287" cy="2666130"/>
          </a:xfrm>
          <a:prstGeom prst="rect">
            <a:avLst/>
          </a:prstGeom>
          <a:noFill/>
        </p:spPr>
      </p:pic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6836DA4C-151A-442E-83CF-A8A38F6FD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577" y="1249241"/>
            <a:ext cx="2702273" cy="344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055F13D-D6A1-48E3-9019-67493545A6C4}"/>
              </a:ext>
            </a:extLst>
          </p:cNvPr>
          <p:cNvSpPr txBox="1"/>
          <p:nvPr/>
        </p:nvSpPr>
        <p:spPr>
          <a:xfrm>
            <a:off x="8019286" y="481264"/>
            <a:ext cx="3702251" cy="3978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 dirty="0">
                <a:latin typeface="+mj-lt"/>
                <a:ea typeface="+mj-ea"/>
                <a:cs typeface="+mj-cs"/>
              </a:rPr>
              <a:t>Assignment pages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E5A7E44-E3D4-40B7-AF18-8BC4B73CD4FD}"/>
              </a:ext>
            </a:extLst>
          </p:cNvPr>
          <p:cNvSpPr txBox="1"/>
          <p:nvPr/>
        </p:nvSpPr>
        <p:spPr>
          <a:xfrm>
            <a:off x="825004" y="2584679"/>
            <a:ext cx="3004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Upload Assignment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A5524E3-93F6-47A2-88F7-60FC2657C167}"/>
              </a:ext>
            </a:extLst>
          </p:cNvPr>
          <p:cNvSpPr txBox="1"/>
          <p:nvPr/>
        </p:nvSpPr>
        <p:spPr>
          <a:xfrm>
            <a:off x="4692880" y="3620749"/>
            <a:ext cx="2093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Submit Assignment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3F5D96B-4753-4197-9108-37E2FCB2CB87}"/>
              </a:ext>
            </a:extLst>
          </p:cNvPr>
          <p:cNvSpPr/>
          <p:nvPr/>
        </p:nvSpPr>
        <p:spPr>
          <a:xfrm>
            <a:off x="1568577" y="807650"/>
            <a:ext cx="14574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Assignment Detail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FCDD531-1C58-4F3B-81F7-6F9D33F0AB97}"/>
              </a:ext>
            </a:extLst>
          </p:cNvPr>
          <p:cNvSpPr/>
          <p:nvPr/>
        </p:nvSpPr>
        <p:spPr>
          <a:xfrm>
            <a:off x="4673587" y="780476"/>
            <a:ext cx="14574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Assignment Detail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54874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C067E67-F226-4A07-891D-B5580D7F69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529420B-B50B-4A54-936F-33426CB9D5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0271" y="481264"/>
            <a:ext cx="2423160" cy="18578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F6464B0F-EE77-49FE-A1CD-2E01ADC30C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4870580"/>
            <a:ext cx="2412380" cy="15165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30C9C84-87F1-4080-BC53-1A96E82609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81264"/>
            <a:ext cx="2412380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C4A939E8-D608-4CBE-B408-027E7D5A7B6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86BECE06-F859-4BF0-99BF-5412160D1C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2503727"/>
            <a:ext cx="4008798" cy="388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C:\Users\yeongje\Documents\반디카메라\Cap 2017-10-27 16-14-59-608.png">
            <a:extLst>
              <a:ext uri="{FF2B5EF4-FFF2-40B4-BE49-F238E27FC236}">
                <a16:creationId xmlns="" xmlns:a16="http://schemas.microsoft.com/office/drawing/2014/main" id="{FEBCACD3-E478-4769-B293-2EDAA8275B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498" y="1054223"/>
            <a:ext cx="2093976" cy="711951"/>
          </a:xfrm>
          <a:prstGeom prst="rect">
            <a:avLst/>
          </a:prstGeom>
          <a:noFill/>
        </p:spPr>
      </p:pic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174A19D7-0255-4DCA-BC71-C4769C88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6" y="3455053"/>
            <a:ext cx="3685032" cy="198070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136D55F9-4B13-4239-BB38-0196B10B2D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500064"/>
            <a:ext cx="2412380" cy="22096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C:\Users\yeongje\Documents\반디카메라\Cap 2017-10-27 16-14-52-031.png">
            <a:extLst>
              <a:ext uri="{FF2B5EF4-FFF2-40B4-BE49-F238E27FC236}">
                <a16:creationId xmlns="" xmlns:a16="http://schemas.microsoft.com/office/drawing/2014/main" id="{88FA460D-F09B-480D-B5CE-4F5182BBA4D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3" y="3210762"/>
            <a:ext cx="2105522" cy="78957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76EC373-57F6-4638-A82F-3703B6732269}"/>
              </a:ext>
            </a:extLst>
          </p:cNvPr>
          <p:cNvSpPr txBox="1"/>
          <p:nvPr/>
        </p:nvSpPr>
        <p:spPr>
          <a:xfrm>
            <a:off x="8019286" y="481264"/>
            <a:ext cx="3702251" cy="39078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b="1">
                <a:latin typeface="+mj-lt"/>
                <a:ea typeface="+mj-ea"/>
                <a:cs typeface="+mj-cs"/>
              </a:rPr>
              <a:t>Log-in &amp; Sign-up pages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F9F4280-266F-432F-B205-3AC9CD614B5A}"/>
              </a:ext>
            </a:extLst>
          </p:cNvPr>
          <p:cNvSpPr txBox="1"/>
          <p:nvPr/>
        </p:nvSpPr>
        <p:spPr>
          <a:xfrm>
            <a:off x="4703946" y="629244"/>
            <a:ext cx="176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Sign-Up 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B0E0EB0-6363-4058-918B-B85D7CF7C5D0}"/>
              </a:ext>
            </a:extLst>
          </p:cNvPr>
          <p:cNvSpPr txBox="1"/>
          <p:nvPr/>
        </p:nvSpPr>
        <p:spPr>
          <a:xfrm>
            <a:off x="4703946" y="2659804"/>
            <a:ext cx="176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Log-in 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6D5A123-06D3-4CB1-83DA-3B38FBA6AA87}"/>
              </a:ext>
            </a:extLst>
          </p:cNvPr>
          <p:cNvSpPr txBox="1"/>
          <p:nvPr/>
        </p:nvSpPr>
        <p:spPr>
          <a:xfrm>
            <a:off x="646516" y="2711875"/>
            <a:ext cx="2028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User Detail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70341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8587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204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feasibility - Sean</a:t>
            </a:r>
            <a:endParaRPr lang="en-AU" dirty="0"/>
          </a:p>
        </p:txBody>
      </p:sp>
      <p:pic>
        <p:nvPicPr>
          <p:cNvPr id="1026" name="Picture 2" descr="https://lh3.googleusercontent.com/z5QLtBv6EMDhThElCoWUSZWzeCRCPiLXMLyoEmj6cxqABJO04jVrFSCt4MVCW7xZ9cH8yr2k37qENLnRug_phVnJHkQMr4g6qTwoaPLqA6zaXoRtoHFMQC_OLfkWlTvvRT5n0vH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52" y="1690688"/>
            <a:ext cx="9333540" cy="452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514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5.googleusercontent.com/zXuP5XUWu3QsH7Lv4sqTdD8hVPSOTZPCRKdqzLgbsd51Oe-46EM3yC1iuEtlWm5fG3QvxByH5Sg0u7BHVYQtJ4M6v9pGlZ-mp-tygVhDolgONBRxf4_aQOmrmVxTMxuXdg4K-j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4" y="0"/>
            <a:ext cx="10972800" cy="6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29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6.googleusercontent.com/UNpk6NocAs5xsGZJROGy9mV-5cPjnRlxq-QYZuYuNky2mI1iO2pABM4WAVKH8Y1pejf6flpg-Sa_AVGVJySQ-SE-Pfp7OqiraB0kSPl4ZYe3IIHxvQNMeYe6oY4ngRZCSBDpfF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4" y="44414"/>
            <a:ext cx="11923776" cy="681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7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 - Sean</a:t>
            </a:r>
            <a:endParaRPr lang="en-AU" dirty="0"/>
          </a:p>
        </p:txBody>
      </p:sp>
      <p:pic>
        <p:nvPicPr>
          <p:cNvPr id="4098" name="Picture 2" descr="https://lh3.googleusercontent.com/pzMC7-Rz2Nm0hFEI-vZfjDKRGWWkZfmHic7HaHyUNSVtrUczhuhURZEaZzqfgc7t3lJ5nLTssSQb7ueVb61duvvxLpYT4ROepTEWkBn89an7SyYdF_M5LYf_xEgfhwaYPEKJ80i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408175"/>
            <a:ext cx="11353800" cy="527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350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6.googleusercontent.com/WhQxH4wvd0OPwzndNSdxcTc8xlqNcr34aAmtvucdktArayvKsqOfc-FlIFbo3p0x2q_1fQDaVfhBXjnikpW9aB_x5ljmQWswwqlZL5fhKqHQHNnCBlN1ZUYuBf9OwNbiq4OZgQ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92" y="0"/>
            <a:ext cx="9765792" cy="681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025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942</TotalTime>
  <Words>127</Words>
  <Application>Microsoft Macintosh PowerPoint</Application>
  <PresentationFormat>Widescreen</PresentationFormat>
  <Paragraphs>45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Capstone Management</vt:lpstr>
      <vt:lpstr>Problem listing</vt:lpstr>
      <vt:lpstr>Project Goal</vt:lpstr>
      <vt:lpstr>Project requirement</vt:lpstr>
      <vt:lpstr>Project feasibility - Sean</vt:lpstr>
      <vt:lpstr>PowerPoint Presentation</vt:lpstr>
      <vt:lpstr>PowerPoint Presentation</vt:lpstr>
      <vt:lpstr>Project Plan - Sean</vt:lpstr>
      <vt:lpstr>PowerPoint Presentation</vt:lpstr>
      <vt:lpstr>Project management - Sean</vt:lpstr>
      <vt:lpstr>PowerPoint Presentation</vt:lpstr>
      <vt:lpstr>Project Design</vt:lpstr>
      <vt:lpstr>Why python and Django</vt:lpstr>
      <vt:lpstr>Huge COMMUNITY AND A TON OF RESOURCE</vt:lpstr>
      <vt:lpstr>How to make Database Design </vt:lpstr>
      <vt:lpstr>Low Fidelity</vt:lpstr>
      <vt:lpstr>Med Fidelity</vt:lpstr>
      <vt:lpstr>High Fidelity</vt:lpstr>
      <vt:lpstr>Initial Work and Prototype for web application (Functional prototype pages)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김윤겸</dc:creator>
  <cp:lastModifiedBy>Sean Tria</cp:lastModifiedBy>
  <cp:revision>23</cp:revision>
  <dcterms:created xsi:type="dcterms:W3CDTF">2017-11-14T03:28:17Z</dcterms:created>
  <dcterms:modified xsi:type="dcterms:W3CDTF">2017-11-15T08:36:00Z</dcterms:modified>
</cp:coreProperties>
</file>